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Old Standard TT"/>
      <p:regular r:id="rId37"/>
      <p:bold r:id="rId38"/>
      <p: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1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d041825d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d041825d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d041825d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d041825d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d041825d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d041825d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1f146a4f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1f146a4f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1f146a4f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1f146a4f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1f146a4f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1f146a4f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48cac09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48cac09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48cac093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48cac093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48cac093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48cac093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d01828e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d01828e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29c41b1f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29c41b1f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d01828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d01828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d01828e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d01828e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01828e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d01828e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d01828e9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d01828e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29c41b1f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29c41b1f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d041825d2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d041825d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d041825d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d041825d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d041825d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d041825d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041825d2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d041825d2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d041825d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d041825d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d041825d2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d041825d2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gradFill>
          <a:gsLst>
            <a:gs pos="0">
              <a:srgbClr val="FAED5C"/>
            </a:gs>
            <a:gs pos="100000">
              <a:srgbClr val="C6B60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Haar Cascade Face Detecting Classifier</a:t>
            </a:r>
            <a:endParaRPr sz="4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Diagram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detection method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the picture that you can see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on the screen of monitor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00" y="867973"/>
            <a:ext cx="5066875" cy="3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6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Faces Detection Using Haar Cascade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0" y="1297325"/>
            <a:ext cx="6819975" cy="29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7272625" y="4082725"/>
            <a:ext cx="1411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Step by step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stages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26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100225" y="1999050"/>
            <a:ext cx="8520600" cy="14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-GB" sz="6900"/>
              <a:t>Roles and Responsibilities</a:t>
            </a:r>
            <a:endParaRPr sz="6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Haar Cascade Face Detecting Classifier is a popular method for detecting faces in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involves </a:t>
            </a:r>
            <a:r>
              <a:rPr lang="en-GB"/>
              <a:t>several</a:t>
            </a:r>
            <a:r>
              <a:rPr lang="en-GB"/>
              <a:t> key stages in the process, and it produces a binary output, indicating whether a face was detected or not.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234075"/>
            <a:ext cx="3668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Team Leader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Design Specialist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Software Developer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Test Analyst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Hardware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❏"/>
            </a:pPr>
            <a:r>
              <a:rPr lang="en-GB" sz="2400">
                <a:latin typeface="Old Standard TT"/>
                <a:ea typeface="Old Standard TT"/>
                <a:cs typeface="Old Standard TT"/>
                <a:sym typeface="Old Standard TT"/>
              </a:rPr>
              <a:t>Quality Assurance 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3751175" y="1143450"/>
            <a:ext cx="4670400" cy="3048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Raykhonov Tilov    </a:t>
            </a:r>
            <a:r>
              <a:rPr lang="en-GB" sz="29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</a:t>
            </a:r>
            <a:r>
              <a:rPr lang="en-GB" sz="20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12225275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Tariel Bekzhanov               12225274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Mohammed Alhammadi     12200182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Kudratkhon Sobitkhanov   12225273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Azhikeev Adilet                 </a:t>
            </a: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12214748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Azizbek Matyakubov          12214750</a:t>
            </a:r>
            <a:endParaRPr sz="2100">
              <a:solidFill>
                <a:srgbClr val="FFFBF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273925" y="1857400"/>
            <a:ext cx="85206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8800"/>
              <a:t>Further Proceedings</a:t>
            </a:r>
            <a:endParaRPr sz="8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347425"/>
            <a:ext cx="8520600" cy="4418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chemeClr val="lt1"/>
                </a:solidFill>
              </a:rPr>
              <a:t>Data Augmentation: </a:t>
            </a:r>
            <a:r>
              <a:rPr lang="en-GB" sz="1500">
                <a:solidFill>
                  <a:schemeClr val="lt1"/>
                </a:solidFill>
              </a:rPr>
              <a:t>Expand your training dataset using techniques like rotation, scaling, and flipping. This helps the classifier generalize better to different poses and lighting conditions.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200">
                <a:solidFill>
                  <a:schemeClr val="lt1"/>
                </a:solidFill>
              </a:rPr>
              <a:t>Real-time Detection: </a:t>
            </a:r>
            <a:r>
              <a:rPr lang="en-GB">
                <a:solidFill>
                  <a:schemeClr val="lt1"/>
                </a:solidFill>
              </a:rPr>
              <a:t>Implement real-time face detection by optimizing the the camera system and its frequency.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200">
                <a:solidFill>
                  <a:schemeClr val="lt1"/>
                </a:solidFill>
              </a:rPr>
              <a:t>Multi-face Detection: </a:t>
            </a:r>
            <a:r>
              <a:rPr lang="en-GB" sz="1500">
                <a:solidFill>
                  <a:schemeClr val="lt1"/>
                </a:solidFill>
              </a:rPr>
              <a:t>Enhance the classifier to detect multiple faces in a single image.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900">
                <a:solidFill>
                  <a:schemeClr val="lt1"/>
                </a:solidFill>
              </a:rPr>
              <a:t>Addressing Imbalance:</a:t>
            </a:r>
            <a:r>
              <a:rPr lang="en-GB" sz="1600">
                <a:solidFill>
                  <a:schemeClr val="lt1"/>
                </a:solidFill>
              </a:rPr>
              <a:t> If your dataset has class imbalances (e.g., more non-face images than face images), employ techniques like oversampling or undersampling to balance the classes.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chemeClr val="lt1"/>
                </a:solidFill>
              </a:rPr>
              <a:t>User Feedback:</a:t>
            </a:r>
            <a:r>
              <a:rPr lang="en-GB" sz="1600">
                <a:solidFill>
                  <a:schemeClr val="lt1"/>
                </a:solidFill>
              </a:rPr>
              <a:t> Gather feedback from users and stakeholders to understand real-world performance and identify areas for improvement.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lin ang="5400012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Haar Cascade Face Detecting Classifier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00" y="1017725"/>
            <a:ext cx="3450165" cy="40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324950" y="1936950"/>
            <a:ext cx="64941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-GB" sz="6000"/>
              <a:t>Hardware Developing  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Developing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806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Haar Cascade Face Detecting Classifier has two parts of HW developing in this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1) Computer-Based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2) Embedded System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Computer-Based SETUP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2035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Computer: </a:t>
            </a:r>
            <a:r>
              <a:rPr lang="en-GB"/>
              <a:t>You'll need a computer with sufficient processing power. A multi-core CPU is recommended for real-time face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Camera: </a:t>
            </a:r>
            <a:r>
              <a:rPr lang="en-GB"/>
              <a:t>Connect a camera to the computer. This can be an integrated webcam, an external USB camera, or a specialized camera for your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Monitor: </a:t>
            </a:r>
            <a:r>
              <a:rPr lang="en-GB"/>
              <a:t>A monitor displays the video feed from the camera and the real-time results of the face detection algorithm.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Power Supply:</a:t>
            </a:r>
            <a:r>
              <a:rPr lang="en-GB"/>
              <a:t> Ensure the computer is connected to a power source for continuous operation.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25" y="206037"/>
            <a:ext cx="4487225" cy="44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Embedded System SETUP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Raspberry Pi:</a:t>
            </a:r>
            <a:r>
              <a:rPr lang="en-GB"/>
              <a:t> Choose a Raspberry Pi board (e.g., Raspberry Pi 4) as your embedded system. It's a versatile and widely used platform.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Camera Module:</a:t>
            </a:r>
            <a:r>
              <a:rPr lang="en-GB"/>
              <a:t> Attach a compatible camera module to the Raspberry Pi via the CSI port. The official Raspberry Pi Camera Module is a popular choice.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MicroSD Card: </a:t>
            </a:r>
            <a:r>
              <a:rPr lang="en-GB"/>
              <a:t>You'll need a microSD card with the Raspbian (or Raspberry Pi OS) operating system installed.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Power Supply:</a:t>
            </a:r>
            <a:r>
              <a:rPr lang="en-GB"/>
              <a:t> Power the Raspberry Pi with a suitable micro-USB power supply.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1892500" y="412100"/>
            <a:ext cx="19842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b="1" lang="en-GB" sz="1800" u="sng">
                <a:latin typeface="Playfair Display"/>
                <a:ea typeface="Playfair Display"/>
                <a:cs typeface="Playfair Display"/>
                <a:sym typeface="Playfair Display"/>
              </a:rPr>
              <a:t>Power Supply: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u="sng"/>
              <a:t>Raspberry Pi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525" y="0"/>
            <a:ext cx="2343950" cy="23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25" y="229450"/>
            <a:ext cx="2343950" cy="198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525" y="2008000"/>
            <a:ext cx="2205626" cy="22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6700" y="2080900"/>
            <a:ext cx="2205625" cy="22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9" y="2154300"/>
            <a:ext cx="3222516" cy="22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479575" y="4212475"/>
            <a:ext cx="1602900" cy="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MicroSD Card: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